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18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96484"/>
            <a:ext cx="77724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802717"/>
            <a:ext cx="6858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EAC0-8F53-4102-B842-37CA415CE009}" type="datetimeFigureOut">
              <a:rPr lang="en-US" smtClean="0"/>
              <a:t>12/4/2016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D7559-4999-4E1A-A9A4-5503E6DCE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18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EAC0-8F53-4102-B842-37CA415CE009}" type="datetimeFigureOut">
              <a:rPr lang="en-US" smtClean="0"/>
              <a:t>12/4/2016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D7559-4999-4E1A-A9A4-5503E6DCE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138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86834"/>
            <a:ext cx="1971675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486834"/>
            <a:ext cx="5800725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EAC0-8F53-4102-B842-37CA415CE009}" type="datetimeFigureOut">
              <a:rPr lang="en-US" smtClean="0"/>
              <a:t>12/4/2016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D7559-4999-4E1A-A9A4-5503E6DCE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973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EAC0-8F53-4102-B842-37CA415CE009}" type="datetimeFigureOut">
              <a:rPr lang="en-US" smtClean="0"/>
              <a:t>12/4/2016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D7559-4999-4E1A-A9A4-5503E6DCE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15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279653"/>
            <a:ext cx="78867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6119286"/>
            <a:ext cx="78867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EAC0-8F53-4102-B842-37CA415CE009}" type="datetimeFigureOut">
              <a:rPr lang="en-US" smtClean="0"/>
              <a:t>12/4/2016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D7559-4999-4E1A-A9A4-5503E6DCE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877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434167"/>
            <a:ext cx="38862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434167"/>
            <a:ext cx="38862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EAC0-8F53-4102-B842-37CA415CE009}" type="datetimeFigureOut">
              <a:rPr lang="en-US" smtClean="0"/>
              <a:t>12/4/2016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D7559-4999-4E1A-A9A4-5503E6DCE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90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86836"/>
            <a:ext cx="788670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241551"/>
            <a:ext cx="3868340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3340100"/>
            <a:ext cx="3868340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2241551"/>
            <a:ext cx="3887391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3340100"/>
            <a:ext cx="3887391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EAC0-8F53-4102-B842-37CA415CE009}" type="datetimeFigureOut">
              <a:rPr lang="en-US" smtClean="0"/>
              <a:t>12/4/2016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D7559-4999-4E1A-A9A4-5503E6DCE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905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EAC0-8F53-4102-B842-37CA415CE009}" type="datetimeFigureOut">
              <a:rPr lang="en-US" smtClean="0"/>
              <a:t>12/4/2016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D7559-4999-4E1A-A9A4-5503E6DCE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769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EAC0-8F53-4102-B842-37CA415CE009}" type="datetimeFigureOut">
              <a:rPr lang="en-US" smtClean="0"/>
              <a:t>12/4/2016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D7559-4999-4E1A-A9A4-5503E6DCE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580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609600"/>
            <a:ext cx="2949178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316569"/>
            <a:ext cx="4629150" cy="64981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743200"/>
            <a:ext cx="2949178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EAC0-8F53-4102-B842-37CA415CE009}" type="datetimeFigureOut">
              <a:rPr lang="en-US" smtClean="0"/>
              <a:t>12/4/2016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D7559-4999-4E1A-A9A4-5503E6DCE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80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609600"/>
            <a:ext cx="2949178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316569"/>
            <a:ext cx="4629150" cy="649816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743200"/>
            <a:ext cx="2949178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EAC0-8F53-4102-B842-37CA415CE009}" type="datetimeFigureOut">
              <a:rPr lang="en-US" smtClean="0"/>
              <a:t>12/4/2016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D7559-4999-4E1A-A9A4-5503E6DCE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721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86836"/>
            <a:ext cx="78867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34167"/>
            <a:ext cx="78867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8475136"/>
            <a:ext cx="2057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FEAC0-8F53-4102-B842-37CA415CE009}" type="datetimeFigureOut">
              <a:rPr lang="en-US" smtClean="0"/>
              <a:t>12/4/2016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8475136"/>
            <a:ext cx="30861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8475136"/>
            <a:ext cx="2057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D7559-4999-4E1A-A9A4-5503E6DCE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86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9092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49569" y="193431"/>
            <a:ext cx="68228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accent1">
                    <a:lumMod val="60000"/>
                    <a:lumOff val="40000"/>
                  </a:schemeClr>
                </a:solidFill>
                <a:latin typeface="KG What the Teacher Wants" panose="02000000000000000000" pitchFamily="2" charset="0"/>
              </a:rPr>
              <a:t>Fun With </a:t>
            </a:r>
          </a:p>
          <a:p>
            <a:pPr algn="ctr"/>
            <a:r>
              <a:rPr lang="en-US" sz="7200" dirty="0">
                <a:solidFill>
                  <a:schemeClr val="accent1">
                    <a:lumMod val="60000"/>
                    <a:lumOff val="40000"/>
                  </a:schemeClr>
                </a:solidFill>
                <a:latin typeface="KG Drops of Jupiter" panose="02000000000000000000" pitchFamily="2" charset="0"/>
              </a:rPr>
              <a:t>Dinosaurs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7315200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007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3</Words>
  <Application>Microsoft Office PowerPoint</Application>
  <PresentationFormat>Custom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KG Drops of Jupiter</vt:lpstr>
      <vt:lpstr>KG What the Teacher Wants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Webb</dc:creator>
  <cp:lastModifiedBy>Michelle Webb</cp:lastModifiedBy>
  <cp:revision>2</cp:revision>
  <dcterms:created xsi:type="dcterms:W3CDTF">2016-12-04T21:17:33Z</dcterms:created>
  <dcterms:modified xsi:type="dcterms:W3CDTF">2016-12-04T21:28:13Z</dcterms:modified>
</cp:coreProperties>
</file>